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4" r:id="rId4"/>
  </p:sldMasterIdLst>
  <p:notesMasterIdLst>
    <p:notesMasterId r:id="rId16"/>
  </p:notesMasterIdLst>
  <p:sldIdLst>
    <p:sldId id="259" r:id="rId5"/>
    <p:sldId id="260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DF0B2-0C7C-4020-8019-7356C16AC139}" type="datetimeFigureOut">
              <a:rPr lang="en-SG" smtClean="0"/>
              <a:t>24/10/2017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748FB-CBD2-4FC5-AB4B-F77D87F608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194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05">
              <a:defRPr/>
            </a:pPr>
            <a:fld id="{24D2823B-C938-48DC-9C2F-B06DE5D4BECE}" type="slidenum">
              <a:rPr lang="en-US" smtClean="0">
                <a:solidFill>
                  <a:prstClr val="black"/>
                </a:solidFill>
                <a:latin typeface="Helvetica Regular" charset="0"/>
              </a:rPr>
              <a:pPr defTabSz="914105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2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4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5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9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53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7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73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14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31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84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7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0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80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9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95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62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9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83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77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4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1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62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53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91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16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831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01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1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73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26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2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867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95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95" y="360213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47" indent="0" algn="ctr">
              <a:buNone/>
              <a:defRPr sz="2000"/>
            </a:lvl2pPr>
            <a:lvl3pPr marL="914105" indent="0" algn="ctr">
              <a:buNone/>
              <a:defRPr sz="1900"/>
            </a:lvl3pPr>
            <a:lvl4pPr marL="1371158" indent="0" algn="ctr">
              <a:buNone/>
              <a:defRPr sz="1600"/>
            </a:lvl4pPr>
            <a:lvl5pPr marL="1828210" indent="0" algn="ctr">
              <a:buNone/>
              <a:defRPr sz="1600"/>
            </a:lvl5pPr>
            <a:lvl6pPr marL="2285270" indent="0" algn="ctr">
              <a:buNone/>
              <a:defRPr sz="1600"/>
            </a:lvl6pPr>
            <a:lvl7pPr marL="2742314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0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84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98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63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1000">
                <a:schemeClr val="accent2">
                  <a:lumMod val="50000"/>
                  <a:alpha val="75000"/>
                </a:schemeClr>
              </a:gs>
              <a:gs pos="73000">
                <a:schemeClr val="accent2">
                  <a:lumMod val="5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50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57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8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6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01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95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4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8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8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46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2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25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8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86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9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8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86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25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98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42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42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0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3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9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48155-5963-48EF-97D0-84B1832C8B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0487-E73F-4896-9827-4E7BEBE18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F795F-5F17-4B81-82AA-1025EC87C701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24/10/2017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0CDA-6B32-4129-BB76-CAA0E457474C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7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06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14" tIns="45718" rIns="91414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42"/>
            <a:ext cx="27432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542"/>
            <a:ext cx="411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42"/>
            <a:ext cx="27432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7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105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Regular" charset="0"/>
          <a:ea typeface="+mj-ea"/>
          <a:cs typeface="+mj-cs"/>
        </a:defRPr>
      </a:lvl1pPr>
    </p:titleStyle>
    <p:bodyStyle>
      <a:lvl1pPr marL="228530" indent="-228530" algn="l" defTabSz="9141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5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2634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59968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6727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3785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10490784" cy="2629515"/>
          </a:xfrm>
          <a:prstGeom prst="rect">
            <a:avLst/>
          </a:prstGeom>
        </p:spPr>
      </p:pic>
      <p:pic>
        <p:nvPicPr>
          <p:cNvPr id="8" name="Picture 7" descr="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1" y="4126435"/>
            <a:ext cx="10490786" cy="2362200"/>
          </a:xfrm>
          <a:prstGeom prst="rect">
            <a:avLst/>
          </a:prstGeom>
        </p:spPr>
      </p:pic>
      <p:pic>
        <p:nvPicPr>
          <p:cNvPr id="10" name="Picture 9" descr="3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3010515"/>
            <a:ext cx="13638565" cy="21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C669A-2C7E-4EE1-B6FF-AD284B72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FAB82-EAC7-4944-B3AC-2BB5D3DC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www.businessfundingshow.com/wp-content/uploads/2016/12/o-networking-facebook.jpg">
            <a:extLst>
              <a:ext uri="{FF2B5EF4-FFF2-40B4-BE49-F238E27FC236}">
                <a16:creationId xmlns:a16="http://schemas.microsoft.com/office/drawing/2014/main" xmlns="" id="{45E80914-65C2-4905-B656-6EE54EA9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DF84FB-D303-42CD-AFF4-7B651BF9398E}"/>
              </a:ext>
            </a:extLst>
          </p:cNvPr>
          <p:cNvSpPr txBox="1"/>
          <p:nvPr/>
        </p:nvSpPr>
        <p:spPr>
          <a:xfrm>
            <a:off x="6766948" y="4798651"/>
            <a:ext cx="5261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white"/>
                </a:solidFill>
              </a:rPr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304759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2A80F-8493-4686-90C1-3F57AA1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6B1F5A-D3CB-4C4C-AC5F-6A5202DF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social media marketing">
            <a:extLst>
              <a:ext uri="{FF2B5EF4-FFF2-40B4-BE49-F238E27FC236}">
                <a16:creationId xmlns:a16="http://schemas.microsoft.com/office/drawing/2014/main" xmlns="" id="{4593264A-5D34-4636-B134-4F470EFE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63" y="0"/>
            <a:ext cx="12220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-of-the-mounta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5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559F0313-2798-43C9-9BFE-A90B297AC186" descr="image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4"/>
          <a:stretch/>
        </p:blipFill>
        <p:spPr bwMode="auto">
          <a:xfrm>
            <a:off x="1398168" y="363591"/>
            <a:ext cx="4026688" cy="613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0D34479-44D5-4554-AED5-D879F5DB41C9" descr="image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6553"/>
          <a:stretch/>
        </p:blipFill>
        <p:spPr bwMode="auto">
          <a:xfrm>
            <a:off x="6201288" y="122555"/>
            <a:ext cx="4444940" cy="661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4920028-6946-4493-8DDC-0E76603A2F2C" descr="imag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b="4946"/>
          <a:stretch/>
        </p:blipFill>
        <p:spPr bwMode="auto">
          <a:xfrm>
            <a:off x="6491940" y="142865"/>
            <a:ext cx="4619399" cy="633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7B96342-FEAF-41D3-AA83-BF3D94396AB0" descr="imag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4" y="142865"/>
            <a:ext cx="4601608" cy="633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87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12550" r="9435" b="8127"/>
          <a:stretch/>
        </p:blipFill>
        <p:spPr>
          <a:xfrm>
            <a:off x="214690" y="1039296"/>
            <a:ext cx="6575071" cy="479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r="6170" b="2951"/>
          <a:stretch/>
        </p:blipFill>
        <p:spPr>
          <a:xfrm>
            <a:off x="7039567" y="237908"/>
            <a:ext cx="4826143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7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7E1FD886-A165-4821-815D-85E07516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" y="-1"/>
            <a:ext cx="121872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5FC57EA7-8EB0-49DE-94F7-04627742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6F14C8-AC31-4D69-94A2-F565AC52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240" y="2361958"/>
            <a:ext cx="7857038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Warm Market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versus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Cold Market</a:t>
            </a:r>
          </a:p>
        </p:txBody>
      </p:sp>
    </p:spTree>
    <p:extLst>
      <p:ext uri="{BB962C8B-B14F-4D97-AF65-F5344CB8AC3E}">
        <p14:creationId xmlns:p14="http://schemas.microsoft.com/office/powerpoint/2010/main" val="24055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684" y="449936"/>
            <a:ext cx="10932633" cy="1097280"/>
          </a:xfrm>
          <a:prstGeom prst="rect">
            <a:avLst/>
          </a:prstGeom>
          <a:solidFill>
            <a:srgbClr val="0F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5">
              <a:defRPr/>
            </a:pPr>
            <a:endParaRPr lang="en-US" sz="1900" dirty="0">
              <a:solidFill>
                <a:srgbClr val="93BF3E"/>
              </a:solidFill>
              <a:latin typeface="Helvetica Regular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" y="690802"/>
            <a:ext cx="12190476" cy="615549"/>
          </a:xfrm>
          <a:prstGeom prst="rect">
            <a:avLst/>
          </a:prstGeom>
          <a:noFill/>
        </p:spPr>
        <p:txBody>
          <a:bodyPr wrap="square" lIns="91414" tIns="45718" rIns="91414" bIns="45718" rtlCol="0">
            <a:spAutoFit/>
          </a:bodyPr>
          <a:lstStyle/>
          <a:p>
            <a:pPr algn="ctr" defTabSz="914105">
              <a:defRPr/>
            </a:pPr>
            <a:r>
              <a:rPr lang="en-US" sz="3400" b="1" spc="100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Warm Market </a:t>
            </a:r>
          </a:p>
        </p:txBody>
      </p:sp>
    </p:spTree>
    <p:extLst>
      <p:ext uri="{BB962C8B-B14F-4D97-AF65-F5344CB8AC3E}">
        <p14:creationId xmlns:p14="http://schemas.microsoft.com/office/powerpoint/2010/main" val="250542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FD123-8D9E-4A85-B880-8477C2A4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771E4-1531-42A4-BC7E-D402F5C4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old prospecting">
            <a:extLst>
              <a:ext uri="{FF2B5EF4-FFF2-40B4-BE49-F238E27FC236}">
                <a16:creationId xmlns:a16="http://schemas.microsoft.com/office/drawing/2014/main" xmlns="" id="{6CF147ED-1EAA-43BF-930C-2D25F1C6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6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7EE90-5A9D-466A-9DF9-B1DE9E22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B0AEE8-8032-411F-8321-774E4CF04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workathomemarketingpro.com/image-files/3-ft-rule-w-words.jpg">
            <a:extLst>
              <a:ext uri="{FF2B5EF4-FFF2-40B4-BE49-F238E27FC236}">
                <a16:creationId xmlns:a16="http://schemas.microsoft.com/office/drawing/2014/main" xmlns="" id="{9403D5BF-EE95-4655-B9B8-FD690443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283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323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22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Widescreen</PresentationFormat>
  <Paragraphs>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Helvetica Regular</vt:lpstr>
      <vt:lpstr>Arial</vt:lpstr>
      <vt:lpstr>Calibri</vt:lpstr>
      <vt:lpstr>Calibri Light</vt:lpstr>
      <vt:lpstr>Century Gothic</vt:lpstr>
      <vt:lpstr>2_Office Theme</vt:lpstr>
      <vt:lpstr>Office Theme</vt:lpstr>
      <vt:lpstr>Vapor Trail</vt:lpstr>
      <vt:lpstr>22_Office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Jermaine Khoo</dc:creator>
  <cp:lastModifiedBy>Jermaine Khoo</cp:lastModifiedBy>
  <cp:revision>4</cp:revision>
  <dcterms:created xsi:type="dcterms:W3CDTF">2017-10-19T03:13:47Z</dcterms:created>
  <dcterms:modified xsi:type="dcterms:W3CDTF">2017-10-24T07:23:58Z</dcterms:modified>
</cp:coreProperties>
</file>